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60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1"/>
    <p:restoredTop sz="94690"/>
  </p:normalViewPr>
  <p:slideViewPr>
    <p:cSldViewPr snapToGrid="0">
      <p:cViewPr varScale="1">
        <p:scale>
          <a:sx n="83" d="100"/>
          <a:sy n="83" d="100"/>
        </p:scale>
        <p:origin x="27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DD6D-BBA2-5443-B558-91016A202C7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498B-F48F-AB41-9BCF-C44DCE747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1498B-F48F-AB41-9BCF-C44DCE747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46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854"/>
            </a:lvl1pPr>
            <a:lvl2pPr marL="353278" indent="0" algn="ctr">
              <a:buNone/>
              <a:defRPr sz="1545"/>
            </a:lvl2pPr>
            <a:lvl3pPr marL="706557" indent="0" algn="ctr">
              <a:buNone/>
              <a:defRPr sz="1391"/>
            </a:lvl3pPr>
            <a:lvl4pPr marL="1059835" indent="0" algn="ctr">
              <a:buNone/>
              <a:defRPr sz="1236"/>
            </a:lvl4pPr>
            <a:lvl5pPr marL="1413114" indent="0" algn="ctr">
              <a:buNone/>
              <a:defRPr sz="1236"/>
            </a:lvl5pPr>
            <a:lvl6pPr marL="1766392" indent="0" algn="ctr">
              <a:buNone/>
              <a:defRPr sz="1236"/>
            </a:lvl6pPr>
            <a:lvl7pPr marL="2119671" indent="0" algn="ctr">
              <a:buNone/>
              <a:defRPr sz="1236"/>
            </a:lvl7pPr>
            <a:lvl8pPr marL="2472949" indent="0" algn="ctr">
              <a:buNone/>
              <a:defRPr sz="1236"/>
            </a:lvl8pPr>
            <a:lvl9pPr marL="2826228" indent="0" algn="ctr">
              <a:buNone/>
              <a:defRPr sz="12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4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46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854">
                <a:solidFill>
                  <a:schemeClr val="tx1"/>
                </a:solidFill>
              </a:defRPr>
            </a:lvl1pPr>
            <a:lvl2pPr marL="35327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2pPr>
            <a:lvl3pPr marL="706557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059835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413114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176639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119671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472949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2826228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854" b="1"/>
            </a:lvl1pPr>
            <a:lvl2pPr marL="353278" indent="0">
              <a:buNone/>
              <a:defRPr sz="1545" b="1"/>
            </a:lvl2pPr>
            <a:lvl3pPr marL="706557" indent="0">
              <a:buNone/>
              <a:defRPr sz="1391" b="1"/>
            </a:lvl3pPr>
            <a:lvl4pPr marL="1059835" indent="0">
              <a:buNone/>
              <a:defRPr sz="1236" b="1"/>
            </a:lvl4pPr>
            <a:lvl5pPr marL="1413114" indent="0">
              <a:buNone/>
              <a:defRPr sz="1236" b="1"/>
            </a:lvl5pPr>
            <a:lvl6pPr marL="1766392" indent="0">
              <a:buNone/>
              <a:defRPr sz="1236" b="1"/>
            </a:lvl6pPr>
            <a:lvl7pPr marL="2119671" indent="0">
              <a:buNone/>
              <a:defRPr sz="1236" b="1"/>
            </a:lvl7pPr>
            <a:lvl8pPr marL="2472949" indent="0">
              <a:buNone/>
              <a:defRPr sz="1236" b="1"/>
            </a:lvl8pPr>
            <a:lvl9pPr marL="2826228" indent="0">
              <a:buNone/>
              <a:defRPr sz="12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854" b="1"/>
            </a:lvl1pPr>
            <a:lvl2pPr marL="353278" indent="0">
              <a:buNone/>
              <a:defRPr sz="1545" b="1"/>
            </a:lvl2pPr>
            <a:lvl3pPr marL="706557" indent="0">
              <a:buNone/>
              <a:defRPr sz="1391" b="1"/>
            </a:lvl3pPr>
            <a:lvl4pPr marL="1059835" indent="0">
              <a:buNone/>
              <a:defRPr sz="1236" b="1"/>
            </a:lvl4pPr>
            <a:lvl5pPr marL="1413114" indent="0">
              <a:buNone/>
              <a:defRPr sz="1236" b="1"/>
            </a:lvl5pPr>
            <a:lvl6pPr marL="1766392" indent="0">
              <a:buNone/>
              <a:defRPr sz="1236" b="1"/>
            </a:lvl6pPr>
            <a:lvl7pPr marL="2119671" indent="0">
              <a:buNone/>
              <a:defRPr sz="1236" b="1"/>
            </a:lvl7pPr>
            <a:lvl8pPr marL="2472949" indent="0">
              <a:buNone/>
              <a:defRPr sz="1236" b="1"/>
            </a:lvl8pPr>
            <a:lvl9pPr marL="2826228" indent="0">
              <a:buNone/>
              <a:defRPr sz="12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47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473"/>
            </a:lvl1pPr>
            <a:lvl2pPr>
              <a:defRPr sz="2164"/>
            </a:lvl2pPr>
            <a:lvl3pPr>
              <a:defRPr sz="1854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236"/>
            </a:lvl1pPr>
            <a:lvl2pPr marL="353278" indent="0">
              <a:buNone/>
              <a:defRPr sz="1082"/>
            </a:lvl2pPr>
            <a:lvl3pPr marL="706557" indent="0">
              <a:buNone/>
              <a:defRPr sz="927"/>
            </a:lvl3pPr>
            <a:lvl4pPr marL="1059835" indent="0">
              <a:buNone/>
              <a:defRPr sz="773"/>
            </a:lvl4pPr>
            <a:lvl5pPr marL="1413114" indent="0">
              <a:buNone/>
              <a:defRPr sz="773"/>
            </a:lvl5pPr>
            <a:lvl6pPr marL="1766392" indent="0">
              <a:buNone/>
              <a:defRPr sz="773"/>
            </a:lvl6pPr>
            <a:lvl7pPr marL="2119671" indent="0">
              <a:buNone/>
              <a:defRPr sz="773"/>
            </a:lvl7pPr>
            <a:lvl8pPr marL="2472949" indent="0">
              <a:buNone/>
              <a:defRPr sz="773"/>
            </a:lvl8pPr>
            <a:lvl9pPr marL="2826228" indent="0">
              <a:buNone/>
              <a:defRPr sz="7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47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473"/>
            </a:lvl1pPr>
            <a:lvl2pPr marL="353278" indent="0">
              <a:buNone/>
              <a:defRPr sz="2164"/>
            </a:lvl2pPr>
            <a:lvl3pPr marL="706557" indent="0">
              <a:buNone/>
              <a:defRPr sz="1854"/>
            </a:lvl3pPr>
            <a:lvl4pPr marL="1059835" indent="0">
              <a:buNone/>
              <a:defRPr sz="1545"/>
            </a:lvl4pPr>
            <a:lvl5pPr marL="1413114" indent="0">
              <a:buNone/>
              <a:defRPr sz="1545"/>
            </a:lvl5pPr>
            <a:lvl6pPr marL="1766392" indent="0">
              <a:buNone/>
              <a:defRPr sz="1545"/>
            </a:lvl6pPr>
            <a:lvl7pPr marL="2119671" indent="0">
              <a:buNone/>
              <a:defRPr sz="1545"/>
            </a:lvl7pPr>
            <a:lvl8pPr marL="2472949" indent="0">
              <a:buNone/>
              <a:defRPr sz="1545"/>
            </a:lvl8pPr>
            <a:lvl9pPr marL="2826228" indent="0">
              <a:buNone/>
              <a:defRPr sz="15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236"/>
            </a:lvl1pPr>
            <a:lvl2pPr marL="353278" indent="0">
              <a:buNone/>
              <a:defRPr sz="1082"/>
            </a:lvl2pPr>
            <a:lvl3pPr marL="706557" indent="0">
              <a:buNone/>
              <a:defRPr sz="927"/>
            </a:lvl3pPr>
            <a:lvl4pPr marL="1059835" indent="0">
              <a:buNone/>
              <a:defRPr sz="773"/>
            </a:lvl4pPr>
            <a:lvl5pPr marL="1413114" indent="0">
              <a:buNone/>
              <a:defRPr sz="773"/>
            </a:lvl5pPr>
            <a:lvl6pPr marL="1766392" indent="0">
              <a:buNone/>
              <a:defRPr sz="773"/>
            </a:lvl6pPr>
            <a:lvl7pPr marL="2119671" indent="0">
              <a:buNone/>
              <a:defRPr sz="773"/>
            </a:lvl7pPr>
            <a:lvl8pPr marL="2472949" indent="0">
              <a:buNone/>
              <a:defRPr sz="773"/>
            </a:lvl8pPr>
            <a:lvl9pPr marL="2826228" indent="0">
              <a:buNone/>
              <a:defRPr sz="7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BEE0D-F2EB-AD42-8241-2F006CA73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69"/>
            <a:ext cx="7782736" cy="100717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D479F-8B7C-B741-AC1F-5329EEDAC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2" y="1578258"/>
            <a:ext cx="6771746" cy="1346200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3E7D2A6-A68E-0540-A142-719CF94B8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4202"/>
              </p:ext>
            </p:extLst>
          </p:nvPr>
        </p:nvGraphicFramePr>
        <p:xfrm>
          <a:off x="784636" y="3083696"/>
          <a:ext cx="5731445" cy="1101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7807">
                  <a:extLst>
                    <a:ext uri="{9D8B030D-6E8A-4147-A177-3AD203B41FA5}">
                      <a16:colId xmlns:a16="http://schemas.microsoft.com/office/drawing/2014/main" val="2483328521"/>
                    </a:ext>
                  </a:extLst>
                </a:gridCol>
                <a:gridCol w="451841">
                  <a:extLst>
                    <a:ext uri="{9D8B030D-6E8A-4147-A177-3AD203B41FA5}">
                      <a16:colId xmlns:a16="http://schemas.microsoft.com/office/drawing/2014/main" val="1343943795"/>
                    </a:ext>
                  </a:extLst>
                </a:gridCol>
                <a:gridCol w="531797">
                  <a:extLst>
                    <a:ext uri="{9D8B030D-6E8A-4147-A177-3AD203B41FA5}">
                      <a16:colId xmlns:a16="http://schemas.microsoft.com/office/drawing/2014/main" val="2675674903"/>
                    </a:ext>
                  </a:extLst>
                </a:gridCol>
              </a:tblGrid>
              <a:tr h="154184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Welding Short Certificate in WDT GMAW, 12 Semester Hours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Hours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Grade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extLst>
                  <a:ext uri="{0D108BD9-81ED-4DB2-BD59-A6C34878D82A}">
                    <a16:rowId xmlns:a16="http://schemas.microsoft.com/office/drawing/2014/main" val="3797618801"/>
                  </a:ext>
                </a:extLst>
              </a:tr>
              <a:tr h="204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 101 Precision Measurement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787795896"/>
                  </a:ext>
                </a:extLst>
              </a:tr>
              <a:tr h="204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 102 Computer Aided Design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3016029373"/>
                  </a:ext>
                </a:extLst>
              </a:tr>
              <a:tr h="214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119 GMAW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4198469479"/>
                  </a:ext>
                </a:extLst>
              </a:tr>
              <a:tr h="204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124 GMAW Arc/Flux Cored Arc Welding Lab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677327176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E22798F4-2952-8842-B0C1-309E25533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64861"/>
              </p:ext>
            </p:extLst>
          </p:nvPr>
        </p:nvGraphicFramePr>
        <p:xfrm>
          <a:off x="784636" y="4587019"/>
          <a:ext cx="5718745" cy="17631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37287">
                  <a:extLst>
                    <a:ext uri="{9D8B030D-6E8A-4147-A177-3AD203B41FA5}">
                      <a16:colId xmlns:a16="http://schemas.microsoft.com/office/drawing/2014/main" val="2483328521"/>
                    </a:ext>
                  </a:extLst>
                </a:gridCol>
                <a:gridCol w="450839">
                  <a:extLst>
                    <a:ext uri="{9D8B030D-6E8A-4147-A177-3AD203B41FA5}">
                      <a16:colId xmlns:a16="http://schemas.microsoft.com/office/drawing/2014/main" val="1343943795"/>
                    </a:ext>
                  </a:extLst>
                </a:gridCol>
                <a:gridCol w="530619">
                  <a:extLst>
                    <a:ext uri="{9D8B030D-6E8A-4147-A177-3AD203B41FA5}">
                      <a16:colId xmlns:a16="http://schemas.microsoft.com/office/drawing/2014/main" val="2675674903"/>
                    </a:ext>
                  </a:extLst>
                </a:gridCol>
              </a:tblGrid>
              <a:tr h="158586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Welding Short Certificate in Welding Technology, 21 Semester Hours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Hours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Grade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extLst>
                  <a:ext uri="{0D108BD9-81ED-4DB2-BD59-A6C34878D82A}">
                    <a16:rowId xmlns:a16="http://schemas.microsoft.com/office/drawing/2014/main" val="3797618801"/>
                  </a:ext>
                </a:extLst>
              </a:tr>
              <a:tr h="204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108  SMAW Fillet/OFC Lab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787795896"/>
                  </a:ext>
                </a:extLst>
              </a:tr>
              <a:tr h="2111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WDT 110 Industrial Blueprint Reading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3016029373"/>
                  </a:ext>
                </a:extLst>
              </a:tr>
              <a:tr h="223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WDT 119 Gas Metal Arc/Flux Cored Arc Welding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4198469479"/>
                  </a:ext>
                </a:extLst>
              </a:tr>
              <a:tr h="2069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WDT 120 SMAW Groove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677327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122 SMAW Fillet Lab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109122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124 GMAW Lab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2345583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125 SMAW Groove Lab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2470786840"/>
                  </a:ext>
                </a:extLst>
              </a:tr>
            </a:tbl>
          </a:graphicData>
        </a:graphic>
      </p:graphicFrame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E6E3B5BB-BFD5-7F44-B5EF-5D942F908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80279"/>
              </p:ext>
            </p:extLst>
          </p:nvPr>
        </p:nvGraphicFramePr>
        <p:xfrm>
          <a:off x="759237" y="6677808"/>
          <a:ext cx="5745736" cy="11017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59646">
                  <a:extLst>
                    <a:ext uri="{9D8B030D-6E8A-4147-A177-3AD203B41FA5}">
                      <a16:colId xmlns:a16="http://schemas.microsoft.com/office/drawing/2014/main" val="2483328521"/>
                    </a:ext>
                  </a:extLst>
                </a:gridCol>
                <a:gridCol w="452967">
                  <a:extLst>
                    <a:ext uri="{9D8B030D-6E8A-4147-A177-3AD203B41FA5}">
                      <a16:colId xmlns:a16="http://schemas.microsoft.com/office/drawing/2014/main" val="1343943795"/>
                    </a:ext>
                  </a:extLst>
                </a:gridCol>
                <a:gridCol w="533123">
                  <a:extLst>
                    <a:ext uri="{9D8B030D-6E8A-4147-A177-3AD203B41FA5}">
                      <a16:colId xmlns:a16="http://schemas.microsoft.com/office/drawing/2014/main" val="2675674903"/>
                    </a:ext>
                  </a:extLst>
                </a:gridCol>
              </a:tblGrid>
              <a:tr h="22378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Welding Short Certificate in WDT SMAW, 12 Semester Hours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Hours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Grade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 anchor="b"/>
                </a:tc>
                <a:extLst>
                  <a:ext uri="{0D108BD9-81ED-4DB2-BD59-A6C34878D82A}">
                    <a16:rowId xmlns:a16="http://schemas.microsoft.com/office/drawing/2014/main" val="3797618801"/>
                  </a:ext>
                </a:extLst>
              </a:tr>
              <a:tr h="216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 100 Industrial Safety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787795896"/>
                  </a:ext>
                </a:extLst>
              </a:tr>
              <a:tr h="2162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110 Industrial Blueprint Reading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4198469479"/>
                  </a:ext>
                </a:extLst>
              </a:tr>
              <a:tr h="216254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120 SMAW Groove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677327176"/>
                  </a:ext>
                </a:extLst>
              </a:tr>
              <a:tr h="216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WDT 125 SMAW Groove Lab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3213" marR="33213" marT="33213" marB="33213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3213" marR="33213" marT="33213" marB="33213"/>
                </a:tc>
                <a:extLst>
                  <a:ext uri="{0D108BD9-81ED-4DB2-BD59-A6C34878D82A}">
                    <a16:rowId xmlns:a16="http://schemas.microsoft.com/office/drawing/2014/main" val="10912277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B245F5E-81DF-9D4F-B0F5-07692F10E619}"/>
              </a:ext>
            </a:extLst>
          </p:cNvPr>
          <p:cNvSpPr txBox="1"/>
          <p:nvPr/>
        </p:nvSpPr>
        <p:spPr>
          <a:xfrm>
            <a:off x="4013240" y="1967947"/>
            <a:ext cx="32677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Bebas Neue Bold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Bebas Neue Bold"/>
              </a:rPr>
              <a:t>Associate of Applied Technology –</a:t>
            </a:r>
          </a:p>
          <a:p>
            <a:r>
              <a:rPr lang="en-US" sz="1400" b="1" dirty="0">
                <a:solidFill>
                  <a:srgbClr val="000000"/>
                </a:solidFill>
                <a:latin typeface="Bebas Neue Bold"/>
              </a:rPr>
              <a:t>Welding </a:t>
            </a:r>
            <a:r>
              <a:rPr lang="en-US" sz="1400" b="1" dirty="0">
                <a:solidFill>
                  <a:srgbClr val="000000"/>
                </a:solidFill>
                <a:latin typeface="Bebas Neue Bold"/>
                <a:cs typeface="Arial Narrow" panose="020B0604020202020204" pitchFamily="34" charset="0"/>
              </a:rPr>
              <a:t>Short Certificate Options</a:t>
            </a:r>
            <a:endParaRPr lang="en-US" sz="1400" dirty="0">
              <a:latin typeface="Bebas" pitchFamily="2" charset="0"/>
              <a:cs typeface="Arial Narrow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68BE04-BDDE-41E9-B744-22A2460690E7}"/>
              </a:ext>
            </a:extLst>
          </p:cNvPr>
          <p:cNvGrpSpPr/>
          <p:nvPr/>
        </p:nvGrpSpPr>
        <p:grpSpPr>
          <a:xfrm>
            <a:off x="680461" y="8094576"/>
            <a:ext cx="6009864" cy="1230425"/>
            <a:chOff x="425516" y="2841638"/>
            <a:chExt cx="6826313" cy="214386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E8ACA1-B686-4B0D-9963-B77F383A100B}"/>
                </a:ext>
              </a:extLst>
            </p:cNvPr>
            <p:cNvSpPr/>
            <p:nvPr/>
          </p:nvSpPr>
          <p:spPr>
            <a:xfrm>
              <a:off x="538683" y="2981967"/>
              <a:ext cx="6713146" cy="2003535"/>
            </a:xfrm>
            <a:prstGeom prst="rect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34597B-84FE-4F9C-BCFB-9F28E5A3C9A6}"/>
                </a:ext>
              </a:extLst>
            </p:cNvPr>
            <p:cNvSpPr txBox="1"/>
            <p:nvPr/>
          </p:nvSpPr>
          <p:spPr>
            <a:xfrm>
              <a:off x="425516" y="2841638"/>
              <a:ext cx="6713146" cy="200353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C64F8A-8F39-49EF-B56B-EA0E62E0813F}"/>
              </a:ext>
            </a:extLst>
          </p:cNvPr>
          <p:cNvSpPr txBox="1"/>
          <p:nvPr/>
        </p:nvSpPr>
        <p:spPr>
          <a:xfrm>
            <a:off x="784637" y="8145369"/>
            <a:ext cx="5718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Bebas Neue Bold"/>
              </a:rPr>
              <a:t>Why stop at one certificate? Keep going and earn all three!</a:t>
            </a:r>
          </a:p>
          <a:p>
            <a:r>
              <a:rPr lang="en-US" sz="1600" dirty="0">
                <a:solidFill>
                  <a:srgbClr val="000000"/>
                </a:solidFill>
                <a:latin typeface="Bebas Neue Bold"/>
                <a:cs typeface="Arial Narrow" panose="020B0604020202020204" pitchFamily="34" charset="0"/>
              </a:rPr>
              <a:t>Talk to your advisor when registering for classes to ensure that you are staying on track. Each certificate can be applied towards </a:t>
            </a:r>
            <a:r>
              <a:rPr lang="en-US" sz="1600">
                <a:solidFill>
                  <a:srgbClr val="000000"/>
                </a:solidFill>
                <a:latin typeface="Bebas Neue Bold"/>
                <a:cs typeface="Arial Narrow" panose="020B0604020202020204" pitchFamily="34" charset="0"/>
              </a:rPr>
              <a:t>the Long Certificate </a:t>
            </a:r>
            <a:r>
              <a:rPr lang="en-US" sz="1600" dirty="0">
                <a:solidFill>
                  <a:srgbClr val="000000"/>
                </a:solidFill>
                <a:latin typeface="Bebas Neue Bold"/>
                <a:cs typeface="Arial Narrow" panose="020B0604020202020204" pitchFamily="34" charset="0"/>
              </a:rPr>
              <a:t>in Welding and the </a:t>
            </a:r>
            <a:r>
              <a:rPr lang="en-US" dirty="0">
                <a:solidFill>
                  <a:srgbClr val="000000"/>
                </a:solidFill>
                <a:latin typeface="Bebas Neue Bold"/>
                <a:cs typeface="Arial Narrow" panose="020B0604020202020204" pitchFamily="34" charset="0"/>
              </a:rPr>
              <a:t>A.A.S. Degree in Welding .</a:t>
            </a:r>
            <a:endParaRPr lang="en-US" dirty="0">
              <a:latin typeface="Bebas" pitchFamily="2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B958C32-CDA7-4104-8744-332C55CF61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92" y="3805161"/>
            <a:ext cx="1332267" cy="770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BEA0B7-884B-4EF7-9610-925CB68034FC}"/>
              </a:ext>
            </a:extLst>
          </p:cNvPr>
          <p:cNvSpPr txBox="1"/>
          <p:nvPr/>
        </p:nvSpPr>
        <p:spPr>
          <a:xfrm>
            <a:off x="6590692" y="4794918"/>
            <a:ext cx="1181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ebas" pitchFamily="2" charset="0"/>
              </a:rPr>
              <a:t>Apply for graduation after each certificate. They will be sent to you and will appear on your transcript.</a:t>
            </a:r>
          </a:p>
        </p:txBody>
      </p:sp>
    </p:spTree>
    <p:extLst>
      <p:ext uri="{BB962C8B-B14F-4D97-AF65-F5344CB8AC3E}">
        <p14:creationId xmlns:p14="http://schemas.microsoft.com/office/powerpoint/2010/main" val="414734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ef3e03-cc0b-4539-b844-a70b36cde0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BE6057FDF47340B337B2A9A258958D" ma:contentTypeVersion="15" ma:contentTypeDescription="Create a new document." ma:contentTypeScope="" ma:versionID="a5fc7285d9dd4f28f19f82e5b6f706d9">
  <xsd:schema xmlns:xsd="http://www.w3.org/2001/XMLSchema" xmlns:xs="http://www.w3.org/2001/XMLSchema" xmlns:p="http://schemas.microsoft.com/office/2006/metadata/properties" xmlns:ns3="31ef3e03-cc0b-4539-b844-a70b36cde015" xmlns:ns4="5156bba2-2a2a-4838-b98f-37f9c3f41ac3" targetNamespace="http://schemas.microsoft.com/office/2006/metadata/properties" ma:root="true" ma:fieldsID="53d0f0435079b7e18e03bc740acb09ec" ns3:_="" ns4:_="">
    <xsd:import namespace="31ef3e03-cc0b-4539-b844-a70b36cde015"/>
    <xsd:import namespace="5156bba2-2a2a-4838-b98f-37f9c3f41a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f3e03-cc0b-4539-b844-a70b36cde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6bba2-2a2a-4838-b98f-37f9c3f41ac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19A482-96DE-410F-8911-92EA80E09D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D239B-15F3-49BB-BD88-27193E602BAF}">
  <ds:schemaRefs>
    <ds:schemaRef ds:uri="31ef3e03-cc0b-4539-b844-a70b36cde015"/>
    <ds:schemaRef ds:uri="http://purl.org/dc/terms/"/>
    <ds:schemaRef ds:uri="http://www.w3.org/XML/1998/namespace"/>
    <ds:schemaRef ds:uri="http://schemas.openxmlformats.org/package/2006/metadata/core-properties"/>
    <ds:schemaRef ds:uri="5156bba2-2a2a-4838-b98f-37f9c3f41ac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1937263-0635-445E-B579-865E7F161C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f3e03-cc0b-4539-b844-a70b36cde015"/>
    <ds:schemaRef ds:uri="5156bba2-2a2a-4838-b98f-37f9c3f41a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218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Bebas</vt:lpstr>
      <vt:lpstr>Bebas Neue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Mullin</dc:creator>
  <cp:lastModifiedBy>Beth Mullin</cp:lastModifiedBy>
  <cp:revision>144</cp:revision>
  <dcterms:created xsi:type="dcterms:W3CDTF">2020-02-24T19:49:32Z</dcterms:created>
  <dcterms:modified xsi:type="dcterms:W3CDTF">2023-07-10T18:03:32Z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0x0101008FBE6057FDF47340B337B2A9A258958D</vt:lpwstr>
  </property>
</Properties>
</file>